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3" r:id="rId2"/>
  </p:sldIdLst>
  <p:sldSz cx="12801600" cy="9601200" type="A3"/>
  <p:notesSz cx="6797675" cy="9874250"/>
  <p:defaultTextStyle>
    <a:defPPr>
      <a:defRPr lang="es-E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61"/>
    <a:srgbClr val="FFAB57"/>
    <a:srgbClr val="FF9933"/>
    <a:srgbClr val="FF9429"/>
    <a:srgbClr val="FFA54B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637"/>
  </p:normalViewPr>
  <p:slideViewPr>
    <p:cSldViewPr snapToGrid="0" snapToObjects="1">
      <p:cViewPr varScale="1">
        <p:scale>
          <a:sx n="55" d="100"/>
          <a:sy n="55" d="100"/>
        </p:scale>
        <p:origin x="139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4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70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2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69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9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85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87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08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08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22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94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3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6">
            <a:extLst>
              <a:ext uri="{FF2B5EF4-FFF2-40B4-BE49-F238E27FC236}">
                <a16:creationId xmlns:a16="http://schemas.microsoft.com/office/drawing/2014/main" id="{6D9587CF-3F39-48F7-B788-13923E671B74}"/>
              </a:ext>
            </a:extLst>
          </p:cNvPr>
          <p:cNvSpPr/>
          <p:nvPr/>
        </p:nvSpPr>
        <p:spPr>
          <a:xfrm rot="10800000">
            <a:off x="-1602" y="-1"/>
            <a:ext cx="12801601" cy="9601200"/>
          </a:xfrm>
          <a:prstGeom prst="flowChartManualInpu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374E33-F757-CFD2-E6C2-A88A6D44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650" y="2999622"/>
            <a:ext cx="9577753" cy="7001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58295B1-27EF-431C-A4DC-4A877C1E1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3361" r="5293" b="30305"/>
          <a:stretch/>
        </p:blipFill>
        <p:spPr>
          <a:xfrm>
            <a:off x="9289188" y="2647637"/>
            <a:ext cx="1374387" cy="5029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303DE43-5362-514E-6F07-E8D2EC1C6E9E}"/>
              </a:ext>
            </a:extLst>
          </p:cNvPr>
          <p:cNvSpPr/>
          <p:nvPr/>
        </p:nvSpPr>
        <p:spPr>
          <a:xfrm>
            <a:off x="113034" y="2085348"/>
            <a:ext cx="53157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800" b="1" dirty="0">
              <a:solidFill>
                <a:schemeClr val="bg1"/>
              </a:solidFill>
              <a:latin typeface="Arial Nova" panose="020B050402020202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s-ES" sz="2800" b="1" dirty="0">
                <a:latin typeface="Arial Nova" panose="020B0504020202020204" pitchFamily="34" charset="0"/>
                <a:cs typeface="Segoe UI Semibold" panose="020B0702040204020203" pitchFamily="34" charset="0"/>
              </a:rPr>
              <a:t>APRENDE COMO AHORRAR </a:t>
            </a:r>
          </a:p>
          <a:p>
            <a:pPr algn="ctr"/>
            <a:r>
              <a:rPr lang="es-ES" sz="2800" b="1" dirty="0">
                <a:latin typeface="Arial Nova" panose="020B0504020202020204" pitchFamily="34" charset="0"/>
                <a:cs typeface="Segoe UI Semibold" panose="020B0702040204020203" pitchFamily="34" charset="0"/>
              </a:rPr>
              <a:t>Y CONOCE LAS VENTAJAS FISCALES (DISEÑADO ESPECIALMENTE PARA EMPLEADOS PÚBLICOS)</a:t>
            </a:r>
          </a:p>
          <a:p>
            <a:pPr algn="ctr"/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MARTES  </a:t>
            </a: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04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 DE MARZO </a:t>
            </a:r>
          </a:p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DE 10:00 H  A 12:00 HORAS</a:t>
            </a:r>
          </a:p>
          <a:p>
            <a:pPr algn="ctr"/>
            <a:endParaRPr lang="es-ES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s-E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INSCRIPCIÓN AQUÍ:  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DD4E23-4283-B125-F11D-02F0BA8D03A2}"/>
              </a:ext>
            </a:extLst>
          </p:cNvPr>
          <p:cNvSpPr txBox="1"/>
          <p:nvPr/>
        </p:nvSpPr>
        <p:spPr>
          <a:xfrm>
            <a:off x="328246" y="300938"/>
            <a:ext cx="12473354" cy="214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TALLER ON LINE DE EDUCACIÓN Y </a:t>
            </a:r>
          </a:p>
          <a:p>
            <a:pPr algn="ctr"/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PLANIFICACIÓN FINANCIERA</a:t>
            </a:r>
          </a:p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Gratuito para afiliados CSIF Madrid</a:t>
            </a:r>
          </a:p>
          <a:p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14D0EFA-D561-4EF3-3DED-460273267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388" y="1955603"/>
            <a:ext cx="3095372" cy="21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50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1262</TotalTime>
  <Words>41</Words>
  <Application>Microsoft Office PowerPoint</Application>
  <PresentationFormat>Papel A3 (297 x 420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Nova</vt:lpstr>
      <vt:lpstr>Arial Rounded MT Bold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Jesús David Quintero Rodríguez</dc:creator>
  <cp:lastModifiedBy>LOCAL2</cp:lastModifiedBy>
  <cp:revision>43</cp:revision>
  <cp:lastPrinted>2019-09-05T11:33:44Z</cp:lastPrinted>
  <dcterms:created xsi:type="dcterms:W3CDTF">2018-09-23T14:36:54Z</dcterms:created>
  <dcterms:modified xsi:type="dcterms:W3CDTF">2025-02-18T11:00:03Z</dcterms:modified>
</cp:coreProperties>
</file>